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bf5665c0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bbf5665c0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bf5665c0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bbf5665c0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bf5665c0d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bbf5665c0d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bf5665c0d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bbf5665c0d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bf5665c0d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bbf5665c0d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bf5665c0d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bbf5665c0d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bf5665c0d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bbf5665c0d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bf5665c0d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bbf5665c0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681327" y="107406"/>
            <a:ext cx="3781348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TITLE PAGE</a:t>
            </a:r>
            <a:endParaRPr sz="700"/>
          </a:p>
        </p:txBody>
      </p:sp>
      <p:sp>
        <p:nvSpPr>
          <p:cNvPr id="130" name="Google Shape;130;p25"/>
          <p:cNvSpPr txBox="1"/>
          <p:nvPr/>
        </p:nvSpPr>
        <p:spPr>
          <a:xfrm>
            <a:off x="543750" y="1168600"/>
            <a:ext cx="8056500" cy="3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ID: </a:t>
            </a:r>
            <a:r>
              <a:rPr lang="en-GB" sz="2400" i="0" u="none" strike="noStrike" cap="none">
                <a:solidFill>
                  <a:srgbClr val="FFFFFF"/>
                </a:solidFill>
              </a:rPr>
              <a:t>HC009</a:t>
            </a:r>
            <a:endParaRPr sz="700"/>
          </a:p>
          <a:p>
            <a:pPr marL="342900" marR="0" lvl="0" indent="-34290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Title: Elderly </a:t>
            </a:r>
            <a:r>
              <a:rPr lang="en-GB" sz="2400">
                <a:solidFill>
                  <a:srgbClr val="FFFFFF"/>
                </a:solidFill>
              </a:rPr>
              <a:t>Fall Detection &amp; Alert                             System</a:t>
            </a:r>
            <a:endParaRPr sz="2400">
              <a:solidFill>
                <a:srgbClr val="FFFFFF"/>
              </a:solidFill>
            </a:endParaRPr>
          </a:p>
          <a:p>
            <a:pPr marL="342900" marR="0" lvl="0" indent="-34290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Domain: Heal</a:t>
            </a:r>
            <a:r>
              <a:rPr lang="en-GB" sz="2400">
                <a:solidFill>
                  <a:srgbClr val="FFFFFF"/>
                </a:solidFill>
              </a:rPr>
              <a:t>thcare</a:t>
            </a:r>
            <a:endParaRPr sz="700"/>
          </a:p>
          <a:p>
            <a:pPr marL="342900" marR="0" lvl="0" indent="-34290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Name: L</a:t>
            </a:r>
            <a:r>
              <a:rPr lang="en-GB" sz="2400">
                <a:solidFill>
                  <a:srgbClr val="FFFFFF"/>
                </a:solidFill>
              </a:rPr>
              <a:t>i</a:t>
            </a: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feline Innov</a:t>
            </a:r>
            <a:r>
              <a:rPr lang="en-GB" sz="2400">
                <a:solidFill>
                  <a:srgbClr val="FFFFFF"/>
                </a:solidFill>
              </a:rPr>
              <a:t>a</a:t>
            </a: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GB" sz="2400">
                <a:solidFill>
                  <a:srgbClr val="FFFFFF"/>
                </a:solidFill>
              </a:rPr>
              <a:t>o</a:t>
            </a: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rs</a:t>
            </a:r>
            <a:endParaRPr sz="700"/>
          </a:p>
          <a:p>
            <a:pPr marL="342900" marR="0" lvl="0" indent="-34290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Leader Name: Saniya Bhandarkar 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700" b="1" i="1">
                <a:solidFill>
                  <a:schemeClr val="lt1"/>
                </a:solidFill>
              </a:rPr>
              <a:t>“Every 11 seconds, an elderly person is treated for a fall. We prevent that delay.”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2681327" y="107406"/>
            <a:ext cx="3781348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Idea/Approach Details </a:t>
            </a:r>
            <a:endParaRPr sz="700"/>
          </a:p>
        </p:txBody>
      </p:sp>
      <p:pic>
        <p:nvPicPr>
          <p:cNvPr id="136" name="Google Shape;136;p26" descr="enhance it"/>
          <p:cNvPicPr preferRelativeResize="0"/>
          <p:nvPr/>
        </p:nvPicPr>
        <p:blipFill rotWithShape="1">
          <a:blip r:embed="rId4">
            <a:alphaModFix/>
          </a:blip>
          <a:srcRect t="16001"/>
          <a:stretch/>
        </p:blipFill>
        <p:spPr>
          <a:xfrm>
            <a:off x="150550" y="888900"/>
            <a:ext cx="8806675" cy="39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2681327" y="107406"/>
            <a:ext cx="3781348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Process flow diagram </a:t>
            </a:r>
            <a:endParaRPr sz="700"/>
          </a:p>
        </p:txBody>
      </p:sp>
      <p:sp>
        <p:nvSpPr>
          <p:cNvPr id="142" name="Google Shape;142;p27"/>
          <p:cNvSpPr txBox="1"/>
          <p:nvPr/>
        </p:nvSpPr>
        <p:spPr>
          <a:xfrm>
            <a:off x="391086" y="1311926"/>
            <a:ext cx="8361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l="4698" t="8137" b="2336"/>
          <a:stretch/>
        </p:blipFill>
        <p:spPr>
          <a:xfrm>
            <a:off x="163075" y="875725"/>
            <a:ext cx="8881951" cy="39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/>
        </p:nvSpPr>
        <p:spPr>
          <a:xfrm>
            <a:off x="2681327" y="107406"/>
            <a:ext cx="3781348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Methodology used</a:t>
            </a:r>
            <a:endParaRPr sz="700"/>
          </a:p>
        </p:txBody>
      </p:sp>
      <p:sp>
        <p:nvSpPr>
          <p:cNvPr id="150" name="Google Shape;150;p28"/>
          <p:cNvSpPr txBox="1"/>
          <p:nvPr/>
        </p:nvSpPr>
        <p:spPr>
          <a:xfrm>
            <a:off x="0" y="2496475"/>
            <a:ext cx="125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51" name="Google Shape;151;p28" title="Gemini_Generated_Image_fzn9x9fzn9x9fzn9.png"/>
          <p:cNvPicPr preferRelativeResize="0"/>
          <p:nvPr/>
        </p:nvPicPr>
        <p:blipFill rotWithShape="1">
          <a:blip r:embed="rId4">
            <a:alphaModFix/>
          </a:blip>
          <a:srcRect l="21092" b="7766"/>
          <a:stretch/>
        </p:blipFill>
        <p:spPr>
          <a:xfrm>
            <a:off x="6563550" y="915275"/>
            <a:ext cx="2492776" cy="374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184650" y="915275"/>
            <a:ext cx="584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FF48"/>
              </a:solidFill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FF48"/>
              </a:solidFill>
              <a:highlight>
                <a:schemeClr val="dk1"/>
              </a:highlight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042E9FB-F534-57A6-3D0A-4568EA7304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052" y="-1057198"/>
            <a:ext cx="3781348" cy="37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B12B1F-A69D-F4D2-6C0E-C11601B3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" y="856535"/>
            <a:ext cx="6375001" cy="21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13E95B-6917-36F8-9245-4A6C4F59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" y="3012240"/>
            <a:ext cx="6207512" cy="17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2223312" y="107406"/>
            <a:ext cx="5011827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Solution Concept &amp; Feasibility</a:t>
            </a:r>
            <a:endParaRPr sz="700"/>
          </a:p>
        </p:txBody>
      </p:sp>
      <p:pic>
        <p:nvPicPr>
          <p:cNvPr id="161" name="Google Shape;161;p29" descr="remove gemieni symbol"/>
          <p:cNvPicPr preferRelativeResize="0"/>
          <p:nvPr/>
        </p:nvPicPr>
        <p:blipFill rotWithShape="1">
          <a:blip r:embed="rId4">
            <a:alphaModFix/>
          </a:blip>
          <a:srcRect l="50159" t="12247" b="-2038"/>
          <a:stretch/>
        </p:blipFill>
        <p:spPr>
          <a:xfrm>
            <a:off x="4671375" y="849325"/>
            <a:ext cx="3973500" cy="3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hange esp86 to esp 32">
            <a:extLst>
              <a:ext uri="{FF2B5EF4-FFF2-40B4-BE49-F238E27FC236}">
                <a16:creationId xmlns:a16="http://schemas.microsoft.com/office/drawing/2014/main" id="{DF8D8E83-E486-2400-74E3-20870885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8" y="834336"/>
            <a:ext cx="3973500" cy="39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2423313" y="107406"/>
            <a:ext cx="4297374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Use cases &amp; description</a:t>
            </a:r>
            <a:endParaRPr sz="700"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l="2390" t="14075" r="52171" b="5771"/>
          <a:stretch/>
        </p:blipFill>
        <p:spPr>
          <a:xfrm>
            <a:off x="505550" y="1174050"/>
            <a:ext cx="3721074" cy="31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l="51778" t="13243" r="2849" b="6299"/>
          <a:stretch/>
        </p:blipFill>
        <p:spPr>
          <a:xfrm>
            <a:off x="5070025" y="1174050"/>
            <a:ext cx="3319203" cy="31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2423313" y="107406"/>
            <a:ext cx="4297374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Technology stack used</a:t>
            </a:r>
            <a:endParaRPr sz="700"/>
          </a:p>
        </p:txBody>
      </p:sp>
      <p:sp>
        <p:nvSpPr>
          <p:cNvPr id="174" name="Google Shape;174;p31"/>
          <p:cNvSpPr txBox="1"/>
          <p:nvPr/>
        </p:nvSpPr>
        <p:spPr>
          <a:xfrm>
            <a:off x="391086" y="1311926"/>
            <a:ext cx="8361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20F1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CF49B9C-7C86-7353-7025-2CB48BA2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2" y="893916"/>
            <a:ext cx="7638758" cy="38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2423313" y="107406"/>
            <a:ext cx="4297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700"/>
          </a:p>
        </p:txBody>
      </p:sp>
      <p:sp>
        <p:nvSpPr>
          <p:cNvPr id="181" name="Google Shape;181;p32"/>
          <p:cNvSpPr txBox="1"/>
          <p:nvPr/>
        </p:nvSpPr>
        <p:spPr>
          <a:xfrm>
            <a:off x="391086" y="1311926"/>
            <a:ext cx="8361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20F1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4">
            <a:alphaModFix/>
          </a:blip>
          <a:srcRect l="3678" t="15149" r="53351" b="3357"/>
          <a:stretch/>
        </p:blipFill>
        <p:spPr>
          <a:xfrm>
            <a:off x="470200" y="875725"/>
            <a:ext cx="3600448" cy="38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 descr="remove gemii symbol"/>
          <p:cNvPicPr preferRelativeResize="0"/>
          <p:nvPr/>
        </p:nvPicPr>
        <p:blipFill rotWithShape="1">
          <a:blip r:embed="rId5">
            <a:alphaModFix/>
          </a:blip>
          <a:srcRect l="52809" t="13401" r="2988" b="1614"/>
          <a:stretch/>
        </p:blipFill>
        <p:spPr>
          <a:xfrm>
            <a:off x="4895550" y="875725"/>
            <a:ext cx="3824650" cy="38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On-screen Show (16:9)</PresentationFormat>
  <Paragraphs>14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saniya bhandarkar</cp:lastModifiedBy>
  <cp:revision>1</cp:revision>
  <dcterms:modified xsi:type="dcterms:W3CDTF">2026-02-27T23:38:10Z</dcterms:modified>
</cp:coreProperties>
</file>